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B8FF"/>
    <a:srgbClr val="7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81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985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34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9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18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31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381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82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614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20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031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5C6EF2-3E6B-CA43-88E4-E2B42E72E3F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8FFEEC-FDFE-E344-B3B4-38AE1F1C7C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8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40</Words>
  <Application>Microsoft Macintosh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APLPAPATROLL</vt:lpstr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7</cp:revision>
  <dcterms:created xsi:type="dcterms:W3CDTF">2024-07-20T19:54:01Z</dcterms:created>
  <dcterms:modified xsi:type="dcterms:W3CDTF">2024-08-05T23:15:46Z</dcterms:modified>
</cp:coreProperties>
</file>